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media1.m4a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Relationship Id="rId10" Type="http://schemas.openxmlformats.org/officeDocument/2006/relationships/image" Target="../media/image9.tif"/><Relationship Id="rId11" Type="http://schemas.openxmlformats.org/officeDocument/2006/relationships/image" Target="../media/image10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tif"/><Relationship Id="rId3" Type="http://schemas.openxmlformats.org/officeDocument/2006/relationships/image" Target="../media/image31.tif"/><Relationship Id="rId4" Type="http://schemas.openxmlformats.org/officeDocument/2006/relationships/image" Target="../media/image32.tif"/><Relationship Id="rId5" Type="http://schemas.openxmlformats.org/officeDocument/2006/relationships/image" Target="../media/image33.tif"/><Relationship Id="rId6" Type="http://schemas.openxmlformats.org/officeDocument/2006/relationships/image" Target="../media/image34.tif"/><Relationship Id="rId7" Type="http://schemas.openxmlformats.org/officeDocument/2006/relationships/image" Target="../media/image11.png"/><Relationship Id="rId8" Type="http://schemas.openxmlformats.org/officeDocument/2006/relationships/image" Target="../media/image35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tif"/><Relationship Id="rId3" Type="http://schemas.openxmlformats.org/officeDocument/2006/relationships/image" Target="../media/image37.ti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38.tif"/><Relationship Id="rId8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3.png"/><Relationship Id="rId4" Type="http://schemas.openxmlformats.org/officeDocument/2006/relationships/hyperlink" Target="http://www.apple.com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3.tif"/><Relationship Id="rId6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Relationship Id="rId3" Type="http://schemas.openxmlformats.org/officeDocument/2006/relationships/image" Target="../media/image14.tif"/><Relationship Id="rId4" Type="http://schemas.openxmlformats.org/officeDocument/2006/relationships/image" Target="../media/image16.tif"/><Relationship Id="rId5" Type="http://schemas.openxmlformats.org/officeDocument/2006/relationships/audio" Target="../media/media1.m4a"/><Relationship Id="rId6" Type="http://schemas.microsoft.com/office/2007/relationships/media" Target="../media/media1.m4a"/><Relationship Id="rId7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tif"/><Relationship Id="rId3" Type="http://schemas.openxmlformats.org/officeDocument/2006/relationships/image" Target="../media/image9.png"/><Relationship Id="rId4" Type="http://schemas.openxmlformats.org/officeDocument/2006/relationships/image" Target="../media/image18.tif"/><Relationship Id="rId5" Type="http://schemas.openxmlformats.org/officeDocument/2006/relationships/image" Target="../media/image19.tif"/><Relationship Id="rId6" Type="http://schemas.openxmlformats.org/officeDocument/2006/relationships/image" Target="../media/image20.tif"/><Relationship Id="rId7" Type="http://schemas.openxmlformats.org/officeDocument/2006/relationships/audio" Target="../media/media1.m4a"/><Relationship Id="rId8" Type="http://schemas.microsoft.com/office/2007/relationships/media" Target="../media/media1.m4a"/><Relationship Id="rId9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10.png"/><Relationship Id="rId6" Type="http://schemas.openxmlformats.org/officeDocument/2006/relationships/image" Target="../media/image6.tif"/><Relationship Id="rId7" Type="http://schemas.openxmlformats.org/officeDocument/2006/relationships/image" Target="../media/image20.tif"/><Relationship Id="rId8" Type="http://schemas.openxmlformats.org/officeDocument/2006/relationships/image" Target="../media/image24.tif"/><Relationship Id="rId9" Type="http://schemas.openxmlformats.org/officeDocument/2006/relationships/image" Target="../media/image11.png"/><Relationship Id="rId10" Type="http://schemas.openxmlformats.org/officeDocument/2006/relationships/image" Target="../media/image25.tif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audio" Target="../media/media1.m4a"/><Relationship Id="rId14" Type="http://schemas.microsoft.com/office/2007/relationships/media" Target="../media/media1.m4a"/><Relationship Id="rId15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10.png"/><Relationship Id="rId6" Type="http://schemas.openxmlformats.org/officeDocument/2006/relationships/image" Target="../media/image6.tif"/><Relationship Id="rId7" Type="http://schemas.openxmlformats.org/officeDocument/2006/relationships/image" Target="../media/image20.tif"/><Relationship Id="rId8" Type="http://schemas.openxmlformats.org/officeDocument/2006/relationships/image" Target="../media/image24.tif"/><Relationship Id="rId9" Type="http://schemas.openxmlformats.org/officeDocument/2006/relationships/image" Target="../media/image11.png"/><Relationship Id="rId10" Type="http://schemas.openxmlformats.org/officeDocument/2006/relationships/image" Target="../media/image13.png"/><Relationship Id="rId11" Type="http://schemas.openxmlformats.org/officeDocument/2006/relationships/image" Target="../media/image25.tif"/><Relationship Id="rId12" Type="http://schemas.openxmlformats.org/officeDocument/2006/relationships/image" Target="../media/image12.png"/><Relationship Id="rId13" Type="http://schemas.openxmlformats.org/officeDocument/2006/relationships/audio" Target="../media/media1.m4a"/><Relationship Id="rId14" Type="http://schemas.microsoft.com/office/2007/relationships/media" Target="../media/media1.m4a"/><Relationship Id="rId15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Relationship Id="rId4" Type="http://schemas.openxmlformats.org/officeDocument/2006/relationships/image" Target="../media/image28.tif"/><Relationship Id="rId5" Type="http://schemas.openxmlformats.org/officeDocument/2006/relationships/image" Target="../media/image25.tif"/><Relationship Id="rId6" Type="http://schemas.openxmlformats.org/officeDocument/2006/relationships/image" Target="../media/image12.png"/><Relationship Id="rId7" Type="http://schemas.openxmlformats.org/officeDocument/2006/relationships/image" Target="../media/image29.tif"/><Relationship Id="rId8" Type="http://schemas.openxmlformats.org/officeDocument/2006/relationships/image" Target="../media/image14.tif"/><Relationship Id="rId9" Type="http://schemas.openxmlformats.org/officeDocument/2006/relationships/audio" Target="../media/media1.m4a"/><Relationship Id="rId10" Type="http://schemas.microsoft.com/office/2007/relationships/media" Target="../media/media1.m4a"/><Relationship Id="rId11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757" y="2907950"/>
            <a:ext cx="11938537" cy="4275288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Power of Network"/>
          <p:cNvSpPr txBox="1"/>
          <p:nvPr/>
        </p:nvSpPr>
        <p:spPr>
          <a:xfrm>
            <a:off x="1657940" y="286797"/>
            <a:ext cx="9688920" cy="1879601"/>
          </a:xfrm>
          <a:prstGeom prst="rect">
            <a:avLst/>
          </a:prstGeom>
          <a:solidFill>
            <a:schemeClr val="accent1">
              <a:hueOff val="400477"/>
              <a:lumOff val="-24627"/>
            </a:schemeClr>
          </a:solidFill>
          <a:ln w="12700">
            <a:miter lim="400000"/>
          </a:ln>
          <a:effectLst>
            <a:outerShdw sx="100000" sy="100000" kx="0" ky="0" algn="b" rotWithShape="0" blurRad="101600" dist="381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5700" u="sng">
                <a:solidFill>
                  <a:srgbClr val="F5FFF7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Power of Network</a:t>
            </a:r>
          </a:p>
        </p:txBody>
      </p:sp>
      <p:sp>
        <p:nvSpPr>
          <p:cNvPr id="120" name="Apple,Amazon ,Google ,Tesla,Facebook…"/>
          <p:cNvSpPr txBox="1"/>
          <p:nvPr/>
        </p:nvSpPr>
        <p:spPr>
          <a:xfrm>
            <a:off x="707814" y="6998222"/>
            <a:ext cx="11712424" cy="150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4600">
                <a:solidFill>
                  <a:srgbClr val="35FF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Apple,Amazon ,Google ,Tesla,Facebook</a:t>
            </a:r>
          </a:p>
          <a:p>
            <a:pPr>
              <a:defRPr b="1" sz="4600">
                <a:solidFill>
                  <a:srgbClr val="35FF4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and WhatsApp Operates on this concept.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0022" y="5062405"/>
            <a:ext cx="759132" cy="75913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9443" y="5121936"/>
            <a:ext cx="1893696" cy="640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6163" y="3011922"/>
            <a:ext cx="866850" cy="86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2851" y="4324580"/>
            <a:ext cx="866851" cy="86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41477" y="6048890"/>
            <a:ext cx="866850" cy="86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85956" y="6048044"/>
            <a:ext cx="866851" cy="868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56467" y="6102749"/>
            <a:ext cx="1341134" cy="759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29641" y="5811711"/>
            <a:ext cx="1199568" cy="1199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95024" y="6033146"/>
            <a:ext cx="1093509" cy="1093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880628" y="6146475"/>
            <a:ext cx="866850" cy="86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2275" y="6259866"/>
            <a:ext cx="1893696" cy="640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248222" y="5481300"/>
            <a:ext cx="866850" cy="485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166073" y="5935561"/>
            <a:ext cx="1093509" cy="1093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3261" y="3903902"/>
            <a:ext cx="759133" cy="75913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13"/>
      <p:bldP build="whole" bldLvl="1" animBg="1" rev="0" advAuto="0" spid="134" grpId="14"/>
      <p:bldP build="whole" bldLvl="1" animBg="1" rev="0" advAuto="0" spid="124" grpId="15"/>
      <p:bldP build="whole" bldLvl="1" animBg="1" rev="0" advAuto="0" spid="119" grpId="16"/>
      <p:bldP build="whole" bldLvl="1" animBg="1" rev="0" advAuto="0" spid="120" grpId="17"/>
      <p:bldP build="whole" bldLvl="1" animBg="1" rev="0" advAuto="0" spid="118" grpId="1"/>
      <p:bldP build="whole" bldLvl="1" animBg="1" rev="0" advAuto="0" spid="131" grpId="10"/>
      <p:bldP build="whole" bldLvl="1" animBg="1" rev="0" advAuto="0" spid="127" grpId="5"/>
      <p:bldP build="whole" bldLvl="1" animBg="1" rev="0" advAuto="0" spid="123" grpId="2"/>
      <p:bldP build="whole" bldLvl="1" animBg="1" rev="0" advAuto="0" spid="129" grpId="7"/>
      <p:bldP build="whole" bldLvl="1" animBg="1" rev="0" advAuto="0" spid="130" grpId="9"/>
      <p:bldP build="whole" bldLvl="1" animBg="1" rev="0" advAuto="0" spid="128" grpId="4"/>
      <p:bldP build="whole" bldLvl="1" animBg="1" rev="0" advAuto="0" spid="126" grpId="6"/>
      <p:bldP build="whole" bldLvl="1" animBg="1" rev="0" advAuto="0" spid="122" grpId="11"/>
      <p:bldP build="whole" bldLvl="1" animBg="1" rev="0" advAuto="0" spid="125" grpId="3"/>
      <p:bldP build="whole" bldLvl="1" animBg="1" rev="0" advAuto="0" spid="132" grpId="12"/>
      <p:bldP build="whole" bldLvl="1" animBg="1" rev="0" advAuto="0" spid="133" grpId="8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3210" y="3898900"/>
            <a:ext cx="4152901" cy="195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2630" y="335978"/>
            <a:ext cx="3804661" cy="2333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53410" y="6823394"/>
            <a:ext cx="34925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3796" y="6378894"/>
            <a:ext cx="2286001" cy="228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Text"/>
          <p:cNvSpPr txBox="1"/>
          <p:nvPr/>
        </p:nvSpPr>
        <p:spPr>
          <a:xfrm>
            <a:off x="104180" y="3065269"/>
            <a:ext cx="283339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  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2065" y="2996472"/>
            <a:ext cx="2057620" cy="183128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3-5 years"/>
          <p:cNvSpPr txBox="1"/>
          <p:nvPr/>
        </p:nvSpPr>
        <p:spPr>
          <a:xfrm>
            <a:off x="473192" y="904488"/>
            <a:ext cx="250720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93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3-5 years</a:t>
            </a:r>
          </a:p>
        </p:txBody>
      </p:sp>
      <p:sp>
        <p:nvSpPr>
          <p:cNvPr id="280" name="18 hrs of study"/>
          <p:cNvSpPr txBox="1"/>
          <p:nvPr/>
        </p:nvSpPr>
        <p:spPr>
          <a:xfrm>
            <a:off x="187585" y="1463941"/>
            <a:ext cx="3676465" cy="796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18 hrs of study</a:t>
            </a:r>
          </a:p>
        </p:txBody>
      </p:sp>
      <p:sp>
        <p:nvSpPr>
          <p:cNvPr id="281" name="70000 per…"/>
          <p:cNvSpPr txBox="1"/>
          <p:nvPr/>
        </p:nvSpPr>
        <p:spPr>
          <a:xfrm>
            <a:off x="5173580" y="755078"/>
            <a:ext cx="2395576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Impact"/>
                <a:ea typeface="Impact"/>
                <a:cs typeface="Impact"/>
                <a:sym typeface="Impact"/>
              </a:defRPr>
            </a:pPr>
            <a:r>
              <a:t>70000 per</a:t>
            </a:r>
          </a:p>
          <a:p>
            <a:pPr>
              <a:defRPr>
                <a:latin typeface="Impact"/>
                <a:ea typeface="Impact"/>
                <a:cs typeface="Impact"/>
                <a:sym typeface="Impact"/>
              </a:defRPr>
            </a:pPr>
            <a:r>
              <a:t> month</a:t>
            </a:r>
          </a:p>
        </p:txBody>
      </p:sp>
      <p:sp>
        <p:nvSpPr>
          <p:cNvPr id="282" name="Power and money under the table"/>
          <p:cNvSpPr txBox="1"/>
          <p:nvPr/>
        </p:nvSpPr>
        <p:spPr>
          <a:xfrm>
            <a:off x="8361365" y="363125"/>
            <a:ext cx="467659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900">
                <a:solidFill>
                  <a:srgbClr val="94219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Power and money under the table</a:t>
            </a:r>
          </a:p>
        </p:txBody>
      </p:sp>
      <p:sp>
        <p:nvSpPr>
          <p:cNvPr id="283" name="3-5 years"/>
          <p:cNvSpPr txBox="1"/>
          <p:nvPr/>
        </p:nvSpPr>
        <p:spPr>
          <a:xfrm>
            <a:off x="267271" y="4527549"/>
            <a:ext cx="250720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9300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3-5 years</a:t>
            </a:r>
          </a:p>
        </p:txBody>
      </p:sp>
      <p:sp>
        <p:nvSpPr>
          <p:cNvPr id="284" name="100000 per…"/>
          <p:cNvSpPr txBox="1"/>
          <p:nvPr/>
        </p:nvSpPr>
        <p:spPr>
          <a:xfrm>
            <a:off x="5033459" y="3789236"/>
            <a:ext cx="2675819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Impact"/>
                <a:ea typeface="Impact"/>
                <a:cs typeface="Impact"/>
                <a:sym typeface="Impact"/>
              </a:defRPr>
            </a:pPr>
            <a:r>
              <a:t>100000 per</a:t>
            </a:r>
          </a:p>
          <a:p>
            <a:pPr>
              <a:defRPr>
                <a:latin typeface="Impact"/>
                <a:ea typeface="Impact"/>
                <a:cs typeface="Impact"/>
                <a:sym typeface="Impact"/>
              </a:defRPr>
            </a:pPr>
            <a:r>
              <a:t> month</a:t>
            </a:r>
          </a:p>
        </p:txBody>
      </p:sp>
      <p:sp>
        <p:nvSpPr>
          <p:cNvPr id="285" name="1 crore…"/>
          <p:cNvSpPr txBox="1"/>
          <p:nvPr/>
        </p:nvSpPr>
        <p:spPr>
          <a:xfrm>
            <a:off x="4552148" y="6823394"/>
            <a:ext cx="363844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Impact"/>
                <a:ea typeface="Impact"/>
                <a:cs typeface="Impact"/>
                <a:sym typeface="Impact"/>
              </a:defRPr>
            </a:pPr>
            <a:r>
              <a:t>1 crore </a:t>
            </a:r>
          </a:p>
          <a:p>
            <a:pPr>
              <a:defRPr>
                <a:latin typeface="Impact"/>
                <a:ea typeface="Impact"/>
                <a:cs typeface="Impact"/>
                <a:sym typeface="Impact"/>
              </a:defRPr>
            </a:pPr>
            <a:r>
              <a:t> Passive income</a:t>
            </a:r>
          </a:p>
        </p:txBody>
      </p:sp>
      <p:sp>
        <p:nvSpPr>
          <p:cNvPr id="286" name="Team of leaders"/>
          <p:cNvSpPr txBox="1"/>
          <p:nvPr/>
        </p:nvSpPr>
        <p:spPr>
          <a:xfrm>
            <a:off x="8578278" y="6720887"/>
            <a:ext cx="424276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700">
                <a:solidFill>
                  <a:srgbClr val="FFFB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Team of leaders</a:t>
            </a:r>
          </a:p>
        </p:txBody>
      </p:sp>
      <p:sp>
        <p:nvSpPr>
          <p:cNvPr id="287" name="Security"/>
          <p:cNvSpPr txBox="1"/>
          <p:nvPr/>
        </p:nvSpPr>
        <p:spPr>
          <a:xfrm>
            <a:off x="9768516" y="8578244"/>
            <a:ext cx="1862288" cy="6477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Security</a:t>
            </a:r>
          </a:p>
        </p:txBody>
      </p:sp>
      <p:sp>
        <p:nvSpPr>
          <p:cNvPr id="288" name="No Security"/>
          <p:cNvSpPr txBox="1"/>
          <p:nvPr/>
        </p:nvSpPr>
        <p:spPr>
          <a:xfrm>
            <a:off x="10230320" y="5210461"/>
            <a:ext cx="2286001" cy="5207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 No Security</a:t>
            </a:r>
          </a:p>
        </p:txBody>
      </p:sp>
      <p:sp>
        <p:nvSpPr>
          <p:cNvPr id="289" name="Little Security"/>
          <p:cNvSpPr txBox="1"/>
          <p:nvPr/>
        </p:nvSpPr>
        <p:spPr>
          <a:xfrm>
            <a:off x="8562630" y="2106453"/>
            <a:ext cx="3256434" cy="6477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 Little Security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94836" y="169514"/>
            <a:ext cx="1063921" cy="796913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Ebiz"/>
          <p:cNvSpPr txBox="1"/>
          <p:nvPr/>
        </p:nvSpPr>
        <p:spPr>
          <a:xfrm>
            <a:off x="104180" y="6358937"/>
            <a:ext cx="283339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Ebiz</a:t>
            </a:r>
          </a:p>
        </p:txBody>
      </p:sp>
      <p:sp>
        <p:nvSpPr>
          <p:cNvPr id="292" name="3-5 years"/>
          <p:cNvSpPr txBox="1"/>
          <p:nvPr/>
        </p:nvSpPr>
        <p:spPr>
          <a:xfrm>
            <a:off x="646788" y="7858411"/>
            <a:ext cx="2160017" cy="711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000000"/>
                </a:solidFill>
                <a:latin typeface="Phosphate Inline"/>
                <a:ea typeface="Phosphate Inline"/>
                <a:cs typeface="Phosphate Inline"/>
                <a:sym typeface="Phosphate Inline"/>
              </a:defRPr>
            </a:lvl1pPr>
          </a:lstStyle>
          <a:p>
            <a:pPr/>
            <a:r>
              <a:t>3-5 years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0" presetID="1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5" presetID="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8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ntr" nodeType="clickEffect" presetSubtype="8" presetID="2" grpId="1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Subtype="1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Class="entr" nodeType="clickEffect" presetSubtype="1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19"/>
      <p:bldP build="whole" bldLvl="1" animBg="1" rev="0" advAuto="0" spid="276" grpId="9"/>
      <p:bldP build="whole" bldLvl="1" animBg="1" rev="0" advAuto="0" spid="279" grpId="2"/>
      <p:bldP build="whole" bldLvl="1" animBg="1" rev="0" advAuto="0" spid="282" grpId="5"/>
      <p:bldP build="whole" bldLvl="1" animBg="1" rev="0" advAuto="0" spid="290" grpId="1"/>
      <p:bldP build="whole" bldLvl="1" animBg="1" rev="0" advAuto="0" spid="287" grpId="20"/>
      <p:bldP build="whole" bldLvl="1" animBg="1" rev="0" advAuto="0" spid="274" grpId="14"/>
      <p:bldP build="whole" bldLvl="1" animBg="1" rev="0" advAuto="0" spid="283" grpId="7"/>
      <p:bldP build="whole" bldLvl="1" animBg="1" rev="0" advAuto="0" spid="277" grpId="12"/>
      <p:bldP build="whole" bldLvl="1" animBg="1" rev="0" advAuto="0" spid="285" grpId="13"/>
      <p:bldP build="whole" bldLvl="1" animBg="1" rev="0" advAuto="0" spid="281" grpId="4"/>
      <p:bldP build="whole" bldLvl="1" animBg="1" rev="0" advAuto="0" spid="280" grpId="3"/>
      <p:bldP build="whole" bldLvl="1" animBg="1" rev="0" advAuto="0" spid="275" grpId="18"/>
      <p:bldP build="whole" bldLvl="1" animBg="1" rev="0" advAuto="0" spid="284" grpId="8"/>
      <p:bldP build="whole" bldLvl="1" animBg="1" rev="0" advAuto="0" spid="289" grpId="15"/>
      <p:bldP build="whole" bldLvl="1" animBg="1" rev="0" advAuto="0" spid="273" grpId="16"/>
      <p:bldP build="whole" bldLvl="1" animBg="1" rev="0" advAuto="0" spid="291" grpId="10"/>
      <p:bldP build="whole" bldLvl="1" animBg="1" rev="0" advAuto="0" spid="292" grpId="11"/>
      <p:bldP build="whole" bldLvl="1" animBg="1" rev="0" advAuto="0" spid="288" grpId="17"/>
      <p:bldP build="whole" bldLvl="1" animBg="1" rev="0" advAuto="0" spid="278" grpId="6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Table"/>
          <p:cNvGraphicFramePr/>
          <p:nvPr/>
        </p:nvGraphicFramePr>
        <p:xfrm>
          <a:off x="787400" y="735121"/>
          <a:ext cx="11430000" cy="7010401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{4C3C2611-4C71-4FC5-86AE-919BDF0F9419}</a:tableStyleId>
              </a:tblPr>
              <a:tblGrid>
                <a:gridCol w="5715000"/>
                <a:gridCol w="5715000"/>
              </a:tblGrid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600" u="sng">
                          <a:solidFill>
                            <a:srgbClr val="FF2600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Tech Life</a:t>
                      </a:r>
                    </a:p>
                  </a:txBody>
                  <a:tcPr marL="50800" marR="50800" marT="50800" marB="50800" anchor="ctr" anchorCtr="0" horzOverflow="overflow"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700" u="sng">
                          <a:solidFill>
                            <a:srgbClr val="FFD479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Tech life + ebiz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4years and 8-10 lacs……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8-10 lacs + 16821= 10 laxs..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Theoretical knowledge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Real life education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Definition of skills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700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Skills practice on daily basis….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Exams and mugging up…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Communication skill 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Skills of employee…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Presentation skill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Last minute preparation attitude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Convincing skill
How handle failures….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Whatsapp facebook ….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100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Confidence and personality development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Lot of distractions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b="1" sz="3000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defRPr>
                      </a:pPr>
                      <a:r>
                        <a:t>Skills of an entrepreneur</a:t>
                      </a:r>
                    </a:p>
                    <a:p>
                      <a:pPr algn="ctr" defTabSz="914400">
                        <a:tabLst>
                          <a:tab pos="11684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  <a:p>
                      <a:pPr algn="ctr" defTabSz="914400">
                        <a:tabLst>
                          <a:tab pos="11684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  <a: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</a:tcPr>
                </a:tc>
              </a:tr>
              <a:tr h="70103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5% skills ‘….without any security</a:t>
                      </a:r>
                    </a:p>
                  </a:txBody>
                  <a:tcPr marL="50800" marR="50800" marT="50800" marB="5080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700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95% skill along with security….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9986" y="258107"/>
            <a:ext cx="9592742" cy="9592742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upport system"/>
          <p:cNvSpPr txBox="1"/>
          <p:nvPr/>
        </p:nvSpPr>
        <p:spPr>
          <a:xfrm>
            <a:off x="4659546" y="72397"/>
            <a:ext cx="4189281" cy="1371601"/>
          </a:xfrm>
          <a:prstGeom prst="rect">
            <a:avLst/>
          </a:prstGeom>
          <a:gradFill>
            <a:gsLst>
              <a:gs pos="0">
                <a:schemeClr val="accent6">
                  <a:hueOff val="-337441"/>
                  <a:satOff val="-6596"/>
                  <a:lumOff val="10008"/>
                </a:schemeClr>
              </a:gs>
              <a:gs pos="100000">
                <a:schemeClr val="accent6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 u="sng">
                <a:solidFill>
                  <a:srgbClr val="FFFB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Support system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644900" y="1757207"/>
            <a:ext cx="5715000" cy="5715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1" name="Image"/>
          <p:cNvGrpSpPr/>
          <p:nvPr/>
        </p:nvGrpSpPr>
        <p:grpSpPr>
          <a:xfrm>
            <a:off x="7837906" y="5647340"/>
            <a:ext cx="1369732" cy="1881055"/>
            <a:chOff x="0" y="0"/>
            <a:chExt cx="1369731" cy="1881053"/>
          </a:xfrm>
        </p:grpSpPr>
        <p:pic>
          <p:nvPicPr>
            <p:cNvPr id="30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5775" t="68462" r="0" b="0"/>
            <a:stretch>
              <a:fillRect/>
            </a:stretch>
          </p:blipFill>
          <p:spPr>
            <a:xfrm>
              <a:off x="190500" y="190500"/>
              <a:ext cx="988732" cy="12872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9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369733" cy="1881054"/>
            </a:xfrm>
            <a:prstGeom prst="rect">
              <a:avLst/>
            </a:prstGeom>
            <a:effectLst/>
          </p:spPr>
        </p:pic>
      </p:grpSp>
      <p:grpSp>
        <p:nvGrpSpPr>
          <p:cNvPr id="304" name="Image"/>
          <p:cNvGrpSpPr/>
          <p:nvPr/>
        </p:nvGrpSpPr>
        <p:grpSpPr>
          <a:xfrm>
            <a:off x="6961177" y="3650775"/>
            <a:ext cx="1200284" cy="1628329"/>
            <a:chOff x="0" y="0"/>
            <a:chExt cx="1200283" cy="1628328"/>
          </a:xfrm>
        </p:grpSpPr>
        <p:pic>
          <p:nvPicPr>
            <p:cNvPr id="30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5775" t="68462" r="0" b="0"/>
            <a:stretch>
              <a:fillRect/>
            </a:stretch>
          </p:blipFill>
          <p:spPr>
            <a:xfrm>
              <a:off x="190500" y="190500"/>
              <a:ext cx="819284" cy="10666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2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1200284" cy="1628330"/>
            </a:xfrm>
            <a:prstGeom prst="rect">
              <a:avLst/>
            </a:prstGeom>
            <a:effectLst/>
          </p:spPr>
        </p:pic>
      </p:grpSp>
      <p:grpSp>
        <p:nvGrpSpPr>
          <p:cNvPr id="307" name="Image"/>
          <p:cNvGrpSpPr/>
          <p:nvPr/>
        </p:nvGrpSpPr>
        <p:grpSpPr>
          <a:xfrm>
            <a:off x="7629667" y="7236269"/>
            <a:ext cx="898119" cy="1177664"/>
            <a:chOff x="0" y="0"/>
            <a:chExt cx="898118" cy="1177662"/>
          </a:xfrm>
        </p:grpSpPr>
        <p:pic>
          <p:nvPicPr>
            <p:cNvPr id="30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5775" t="68462" r="0" b="0"/>
            <a:stretch>
              <a:fillRect/>
            </a:stretch>
          </p:blipFill>
          <p:spPr>
            <a:xfrm>
              <a:off x="190500" y="190500"/>
              <a:ext cx="517119" cy="6732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5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98119" cy="1177663"/>
            </a:xfrm>
            <a:prstGeom prst="rect">
              <a:avLst/>
            </a:prstGeom>
            <a:effectLst/>
          </p:spPr>
        </p:pic>
      </p:grpSp>
      <p:grpSp>
        <p:nvGrpSpPr>
          <p:cNvPr id="310" name="Image"/>
          <p:cNvGrpSpPr/>
          <p:nvPr/>
        </p:nvGrpSpPr>
        <p:grpSpPr>
          <a:xfrm>
            <a:off x="8376310" y="7236269"/>
            <a:ext cx="898120" cy="1177664"/>
            <a:chOff x="0" y="0"/>
            <a:chExt cx="898118" cy="1177662"/>
          </a:xfrm>
        </p:grpSpPr>
        <p:pic>
          <p:nvPicPr>
            <p:cNvPr id="30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75775" t="68462" r="0" b="0"/>
            <a:stretch>
              <a:fillRect/>
            </a:stretch>
          </p:blipFill>
          <p:spPr>
            <a:xfrm>
              <a:off x="190500" y="190500"/>
              <a:ext cx="517119" cy="6732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8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98119" cy="1177663"/>
            </a:xfrm>
            <a:prstGeom prst="rect">
              <a:avLst/>
            </a:prstGeom>
            <a:effectLst/>
          </p:spPr>
        </p:pic>
      </p:grpSp>
      <p:grpSp>
        <p:nvGrpSpPr>
          <p:cNvPr id="313" name="Image"/>
          <p:cNvGrpSpPr/>
          <p:nvPr/>
        </p:nvGrpSpPr>
        <p:grpSpPr>
          <a:xfrm>
            <a:off x="273457" y="5290903"/>
            <a:ext cx="13385801" cy="4589611"/>
            <a:chOff x="0" y="0"/>
            <a:chExt cx="13385800" cy="4589610"/>
          </a:xfrm>
        </p:grpSpPr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0500" y="190500"/>
              <a:ext cx="13004800" cy="41832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1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3385800" cy="458961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5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25" dur="1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3" grpId="7"/>
      <p:bldP build="whole" bldLvl="1" animBg="1" rev="0" advAuto="0" spid="298" grpId="2"/>
      <p:bldP build="whole" bldLvl="1" animBg="1" rev="0" advAuto="0" spid="310" grpId="5"/>
      <p:bldP build="whole" bldLvl="1" animBg="1" rev="0" advAuto="0" spid="301" grpId="3"/>
      <p:bldP build="whole" bldLvl="1" animBg="1" rev="0" advAuto="0" spid="304" grpId="4"/>
      <p:bldP build="whole" bldLvl="1" animBg="1" rev="0" advAuto="0" spid="296" grpId="1"/>
      <p:bldP build="whole" bldLvl="1" animBg="1" rev="0" advAuto="0" spid="307" grpId="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raditional Marketing"/>
          <p:cNvSpPr txBox="1"/>
          <p:nvPr/>
        </p:nvSpPr>
        <p:spPr>
          <a:xfrm>
            <a:off x="852246" y="442734"/>
            <a:ext cx="5180763" cy="660401"/>
          </a:xfrm>
          <a:prstGeom prst="rect">
            <a:avLst/>
          </a:prstGeom>
          <a:gradFill>
            <a:gsLst>
              <a:gs pos="0">
                <a:schemeClr val="accent1">
                  <a:hueOff val="-775581"/>
                  <a:lumOff val="8643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7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Traditional Marketing</a:t>
            </a:r>
          </a:p>
        </p:txBody>
      </p:sp>
      <p:graphicFrame>
        <p:nvGraphicFramePr>
          <p:cNvPr id="316" name="Table"/>
          <p:cNvGraphicFramePr/>
          <p:nvPr/>
        </p:nvGraphicFramePr>
        <p:xfrm>
          <a:off x="1171529" y="395304"/>
          <a:ext cx="10426275" cy="8962992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{2708684C-4D16-4618-839F-0558EEFCDFE6}</a:tableStyleId>
              </a:tblPr>
              <a:tblGrid>
                <a:gridCol w="5213137"/>
                <a:gridCol w="5213137"/>
              </a:tblGrid>
              <a:tr h="11203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chemeClr val="accent4">
                              <a:hueOff val="384618"/>
                              <a:satOff val="3869"/>
                              <a:lumOff val="5802"/>
                            </a:schemeClr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Cola..2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7200">
                          <a:solidFill>
                            <a:srgbClr val="FF9300"/>
                          </a:solidFill>
                          <a:effectLst>
                            <a:outerShdw sx="100000" sy="100000" kx="0" ky="0" algn="b" rotWithShape="0" blurRad="50800" dist="38100" dir="5400000">
                              <a:srgbClr val="000000"/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Cola..2222222Cola..2Cola..2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11203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Manufacturer profit…2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NO MIDDLEMAN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1203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5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Retailer consumer wholesales..3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MANUFACTURER TO CUSTOMER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1203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Transportation costs..1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NO MEDIA NO STARS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1203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chemeClr val="accent3">
                              <a:satOff val="18648"/>
                              <a:lumOff val="5971"/>
                            </a:schemeClr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GST …2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CUSTOMER IS PROMOTER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1203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ADVERTISMENT….4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SO THE COST IS BACK TO CUSTOMER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12037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MEDIA TV STARS…2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120374">
                <a:tc>
                  <a:txBody>
                    <a:bodyPr/>
                    <a:lstStyle/>
                    <a:p>
                      <a:pPr algn="ctr">
                        <a:defRPr sz="34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7" name="Network Marketing"/>
          <p:cNvSpPr txBox="1"/>
          <p:nvPr/>
        </p:nvSpPr>
        <p:spPr>
          <a:xfrm>
            <a:off x="6722704" y="442734"/>
            <a:ext cx="4656824" cy="660401"/>
          </a:xfrm>
          <a:prstGeom prst="rect">
            <a:avLst/>
          </a:prstGeom>
          <a:gradFill>
            <a:gsLst>
              <a:gs pos="0">
                <a:schemeClr val="accent1">
                  <a:hueOff val="-775581"/>
                  <a:lumOff val="8643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700">
                <a:latin typeface="Hoefler Text"/>
                <a:ea typeface="Hoefler Text"/>
                <a:cs typeface="Hoefler Text"/>
                <a:sym typeface="Hoefler Text"/>
              </a:defRPr>
            </a:lvl1pPr>
          </a:lstStyle>
          <a:p>
            <a:pPr/>
            <a:r>
              <a:t>Network Marketing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Image"/>
          <p:cNvGrpSpPr/>
          <p:nvPr/>
        </p:nvGrpSpPr>
        <p:grpSpPr>
          <a:xfrm>
            <a:off x="7452490" y="-26332"/>
            <a:ext cx="5639134" cy="3364101"/>
            <a:chOff x="0" y="0"/>
            <a:chExt cx="5639132" cy="3364099"/>
          </a:xfrm>
        </p:grpSpPr>
        <p:pic>
          <p:nvPicPr>
            <p:cNvPr id="13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0" y="190500"/>
              <a:ext cx="5258133" cy="2957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6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39133" cy="3364100"/>
            </a:xfrm>
            <a:prstGeom prst="rect">
              <a:avLst/>
            </a:prstGeom>
            <a:effectLst/>
          </p:spPr>
        </p:pic>
      </p:grpSp>
      <p:sp>
        <p:nvSpPr>
          <p:cNvPr id="139" name="Mr. UDIT CHAWLA"/>
          <p:cNvSpPr txBox="1"/>
          <p:nvPr/>
        </p:nvSpPr>
        <p:spPr>
          <a:xfrm>
            <a:off x="8378584" y="3274408"/>
            <a:ext cx="426584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300" u="sng">
                <a:solidFill>
                  <a:srgbClr val="F4FF12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Mr. UDIT CHAWLA </a:t>
            </a:r>
          </a:p>
        </p:txBody>
      </p:sp>
      <p:sp>
        <p:nvSpPr>
          <p:cNvPr id="140" name="KIET GHAZIABAD…"/>
          <p:cNvSpPr txBox="1"/>
          <p:nvPr/>
        </p:nvSpPr>
        <p:spPr>
          <a:xfrm>
            <a:off x="8378584" y="3882602"/>
            <a:ext cx="4265845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4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KIET GHAZIABAD </a:t>
            </a:r>
          </a:p>
          <a:p>
            <a:pPr>
              <a:defRPr b="1" sz="34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TEAM=65000</a:t>
            </a:r>
          </a:p>
          <a:p>
            <a:pPr>
              <a:defRPr b="1" sz="34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ACTIVE=2000</a:t>
            </a:r>
          </a:p>
          <a:p>
            <a:pPr>
              <a:defRPr b="1" sz="34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2000….* 1 HRS =</a:t>
            </a:r>
            <a:r>
              <a:rPr u="sng">
                <a:hlinkClick r:id="rId4" invalidUrl="" action="" tgtFrame="" tooltip="" history="1" highlightClick="0" endSnd="0"/>
              </a:rPr>
              <a:t>2000HRS</a:t>
            </a:r>
          </a:p>
        </p:txBody>
      </p:sp>
      <p:sp>
        <p:nvSpPr>
          <p:cNvPr id="141" name="Time"/>
          <p:cNvSpPr txBox="1"/>
          <p:nvPr/>
        </p:nvSpPr>
        <p:spPr>
          <a:xfrm>
            <a:off x="4612268" y="216805"/>
            <a:ext cx="2708069" cy="6477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Time</a:t>
            </a:r>
          </a:p>
        </p:txBody>
      </p:sp>
      <p:pic>
        <p:nvPicPr>
          <p:cNvPr id="142" name="WhatsApp Image 2018-04-03 at 23.41.37.jpeg" descr="WhatsApp Image 2018-04-03 at 23.41.37.jpeg"/>
          <p:cNvPicPr>
            <a:picLocks noChangeAspect="1"/>
          </p:cNvPicPr>
          <p:nvPr/>
        </p:nvPicPr>
        <p:blipFill>
          <a:blip r:embed="rId6">
            <a:extLst/>
          </a:blip>
          <a:srcRect l="2425" t="2425" r="2425" b="2425"/>
          <a:stretch>
            <a:fillRect/>
          </a:stretch>
        </p:blipFill>
        <p:spPr>
          <a:xfrm>
            <a:off x="152360" y="95167"/>
            <a:ext cx="2659518" cy="354602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Nit Jamshedpur…"/>
          <p:cNvSpPr txBox="1"/>
          <p:nvPr/>
        </p:nvSpPr>
        <p:spPr>
          <a:xfrm>
            <a:off x="-72347" y="4130547"/>
            <a:ext cx="3555815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>
                <a:latin typeface="Impact"/>
                <a:ea typeface="Impact"/>
                <a:cs typeface="Impact"/>
                <a:sym typeface="Impact"/>
              </a:defRPr>
            </a:pPr>
            <a:r>
              <a:t>Nit Jamshedpur</a:t>
            </a:r>
          </a:p>
          <a:p>
            <a:pPr>
              <a:defRPr sz="3400">
                <a:latin typeface="Impact"/>
                <a:ea typeface="Impact"/>
                <a:cs typeface="Impact"/>
                <a:sym typeface="Impact"/>
              </a:defRPr>
            </a:pPr>
            <a:r>
              <a:t>Team=200</a:t>
            </a:r>
          </a:p>
          <a:p>
            <a:pPr>
              <a:defRPr sz="3400">
                <a:latin typeface="Impact"/>
                <a:ea typeface="Impact"/>
                <a:cs typeface="Impact"/>
                <a:sym typeface="Impact"/>
              </a:defRPr>
            </a:pPr>
            <a:r>
              <a:t>Active=50</a:t>
            </a:r>
          </a:p>
          <a:p>
            <a:pPr>
              <a:defRPr sz="3400">
                <a:latin typeface="Impact"/>
                <a:ea typeface="Impact"/>
                <a:cs typeface="Impact"/>
                <a:sym typeface="Impact"/>
              </a:defRPr>
            </a:pPr>
            <a:r>
              <a:t>50….* 1 </a:t>
            </a:r>
          </a:p>
          <a:p>
            <a:pPr>
              <a:defRPr sz="3400">
                <a:latin typeface="Impact"/>
                <a:ea typeface="Impact"/>
                <a:cs typeface="Impact"/>
                <a:sym typeface="Impact"/>
              </a:defRPr>
            </a:pPr>
            <a:r>
              <a:t>HRS =50 HRS</a:t>
            </a:r>
          </a:p>
        </p:txBody>
      </p:sp>
      <p:sp>
        <p:nvSpPr>
          <p:cNvPr id="144" name="MR SRIDHAR NAIK"/>
          <p:cNvSpPr txBox="1"/>
          <p:nvPr/>
        </p:nvSpPr>
        <p:spPr>
          <a:xfrm>
            <a:off x="-72347" y="3782116"/>
            <a:ext cx="355581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500">
                <a:solidFill>
                  <a:srgbClr val="FFF51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MR SRIDHAR NAIK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14:rippl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Class="entr" nodeType="afterEffect" presetSubtype="0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ntr" nodeType="with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mph" nodeType="clickEffect" presetSubtype="0" presetID="35" grpId="8" repeatCount="5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mph" nodeType="clickEffect" presetSubtype="0" presetID="35" grpId="9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2"/>
      <p:bldP build="whole" bldLvl="1" animBg="1" rev="0" advAuto="0" spid="139" grpId="5"/>
      <p:bldP build="whole" bldLvl="1" animBg="1" rev="0" advAuto="0" spid="142" grpId="1"/>
      <p:bldP build="p" bldLvl="5" animBg="1" rev="0" advAuto="0" spid="140" grpId="6"/>
      <p:bldP build="whole" bldLvl="1" animBg="1" rev="0" advAuto="0" spid="139" grpId="8"/>
      <p:bldP build="whole" bldLvl="1" animBg="1" rev="0" advAuto="0" spid="141" grpId="7"/>
      <p:bldP build="whole" bldLvl="1" animBg="1" rev="0" advAuto="0" spid="139" grpId="9"/>
      <p:bldP build="whole" bldLvl="1" animBg="1" rev="0" advAuto="0" spid="138" grpId="4"/>
      <p:bldP build="p" bldLvl="5" animBg="1" rev="0" advAuto="0" spid="143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Image"/>
          <p:cNvGrpSpPr/>
          <p:nvPr/>
        </p:nvGrpSpPr>
        <p:grpSpPr>
          <a:xfrm>
            <a:off x="7293029" y="-110825"/>
            <a:ext cx="5859271" cy="4509815"/>
            <a:chOff x="0" y="0"/>
            <a:chExt cx="5859269" cy="4509814"/>
          </a:xfrm>
        </p:grpSpPr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90500" y="190500"/>
              <a:ext cx="5478270" cy="41034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6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5859271" cy="4509815"/>
            </a:xfrm>
            <a:prstGeom prst="rect">
              <a:avLst/>
            </a:prstGeom>
            <a:effectLst/>
          </p:spPr>
        </p:pic>
      </p:grpSp>
      <p:sp>
        <p:nvSpPr>
          <p:cNvPr id="149" name="Nit warangal…"/>
          <p:cNvSpPr txBox="1"/>
          <p:nvPr/>
        </p:nvSpPr>
        <p:spPr>
          <a:xfrm>
            <a:off x="-449940" y="5324323"/>
            <a:ext cx="5168589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9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Nit warangal</a:t>
            </a:r>
          </a:p>
          <a:p>
            <a:pPr>
              <a:defRPr b="1" sz="39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TEAM=3500</a:t>
            </a:r>
          </a:p>
          <a:p>
            <a:pPr>
              <a:defRPr b="1" sz="39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ACTIVE=200</a:t>
            </a:r>
          </a:p>
          <a:p>
            <a:pPr>
              <a:defRPr b="1" sz="39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200….* 1 people </a:t>
            </a:r>
          </a:p>
          <a:p>
            <a:pPr>
              <a:defRPr b="1" sz="39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=200 new people</a:t>
            </a:r>
          </a:p>
          <a:p>
            <a:pPr>
              <a:defRPr b="1" sz="39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orbit=200/50=4</a:t>
            </a:r>
          </a:p>
          <a:p>
            <a:pPr>
              <a:defRPr b="1" sz="39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Income=1 lacs</a:t>
            </a:r>
          </a:p>
        </p:txBody>
      </p:sp>
      <p:sp>
        <p:nvSpPr>
          <p:cNvPr id="150" name="MONEY"/>
          <p:cNvSpPr txBox="1"/>
          <p:nvPr/>
        </p:nvSpPr>
        <p:spPr>
          <a:xfrm>
            <a:off x="4810555" y="191920"/>
            <a:ext cx="2380947" cy="85815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MONEY</a:t>
            </a:r>
          </a:p>
        </p:txBody>
      </p:sp>
      <p:sp>
        <p:nvSpPr>
          <p:cNvPr id="151" name="Mr prajwal sir"/>
          <p:cNvSpPr txBox="1"/>
          <p:nvPr/>
        </p:nvSpPr>
        <p:spPr>
          <a:xfrm>
            <a:off x="-98341" y="4650618"/>
            <a:ext cx="47062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FF80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Mr prajwal sir</a:t>
            </a:r>
          </a:p>
        </p:txBody>
      </p:sp>
      <p:sp>
        <p:nvSpPr>
          <p:cNvPr id="152" name="KIET GHAZIABAD TEAM=100000…"/>
          <p:cNvSpPr txBox="1"/>
          <p:nvPr/>
        </p:nvSpPr>
        <p:spPr>
          <a:xfrm>
            <a:off x="7216628" y="5563541"/>
            <a:ext cx="6012073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3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KIET GHAZIABAD TEAM=100000</a:t>
            </a:r>
          </a:p>
          <a:p>
            <a:pPr>
              <a:defRPr b="1" sz="33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ACTIVE=3000</a:t>
            </a:r>
          </a:p>
          <a:p>
            <a:pPr>
              <a:defRPr b="1" sz="33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2000….* 1 people =2000 new people</a:t>
            </a:r>
          </a:p>
          <a:p>
            <a:pPr>
              <a:defRPr b="1" sz="33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orbit=2000/50=40</a:t>
            </a:r>
          </a:p>
          <a:p>
            <a:pPr>
              <a:defRPr b="1" sz="33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income=40*25000=</a:t>
            </a:r>
          </a:p>
          <a:p>
            <a:pPr>
              <a:defRPr b="1" sz="33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10 lacs</a:t>
            </a:r>
          </a:p>
        </p:txBody>
      </p:sp>
      <p:sp>
        <p:nvSpPr>
          <p:cNvPr id="153" name="MR SIDHHARTH VIKRAM SINGH"/>
          <p:cNvSpPr txBox="1"/>
          <p:nvPr/>
        </p:nvSpPr>
        <p:spPr>
          <a:xfrm>
            <a:off x="7869556" y="4229100"/>
            <a:ext cx="4706218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800">
                <a:solidFill>
                  <a:srgbClr val="FDFF1E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MR SIDHHARTH VIKRAM SINGH</a:t>
            </a:r>
          </a:p>
        </p:txBody>
      </p:sp>
      <p:grpSp>
        <p:nvGrpSpPr>
          <p:cNvPr id="156" name="Image"/>
          <p:cNvGrpSpPr/>
          <p:nvPr/>
        </p:nvGrpSpPr>
        <p:grpSpPr>
          <a:xfrm>
            <a:off x="-199490" y="-116451"/>
            <a:ext cx="4908518" cy="4933918"/>
            <a:chOff x="0" y="0"/>
            <a:chExt cx="4908516" cy="4933916"/>
          </a:xfrm>
        </p:grpSpPr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0500" y="190500"/>
              <a:ext cx="4527517" cy="452751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4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908517" cy="493391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2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5"/>
      <p:bldP build="whole" bldLvl="1" animBg="1" rev="0" advAuto="0" spid="150" grpId="7"/>
      <p:bldP build="whole" bldLvl="1" animBg="1" rev="0" advAuto="0" spid="156" grpId="1"/>
      <p:bldP build="whole" bldLvl="1" animBg="1" rev="0" advAuto="0" spid="149" grpId="3"/>
      <p:bldP build="whole" bldLvl="1" animBg="1" rev="0" advAuto="0" spid="148" grpId="4"/>
      <p:bldP build="whole" bldLvl="1" animBg="1" rev="0" advAuto="0" spid="152" grpId="6"/>
      <p:bldP build="whole" bldLvl="1" animBg="1" rev="0" advAuto="0" spid="15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37249"/>
            <a:satOff val="-2150"/>
            <a:lumOff val="1281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Table"/>
          <p:cNvGraphicFramePr/>
          <p:nvPr/>
        </p:nvGraphicFramePr>
        <p:xfrm>
          <a:off x="787400" y="580302"/>
          <a:ext cx="11430000" cy="7010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5715000"/>
                <a:gridCol w="5715000"/>
              </a:tblGrid>
              <a:tr h="17526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 u="sng">
                          <a:solidFill>
                            <a:srgbClr val="00FD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Same degree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400" u="sng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Same degree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52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400">
                          <a:solidFill>
                            <a:srgbClr val="FFEE23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8 to 10 hrs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i="1" sz="3000" u="sng">
                          <a:solidFill>
                            <a:srgbClr val="F8FFF2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rPr>
                        <a:t>100 hrs
200 hrs
2000hrs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752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5 lacs per annum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1 lacs or 2 lacs or 5 lacs per 
Months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7526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9300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Impact"/>
                          <a:ea typeface="Impact"/>
                          <a:cs typeface="Impact"/>
                          <a:sym typeface="Impact"/>
                        </a:rPr>
                        <a:t>10 lacs per annum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b="1" i="1" sz="3000" u="sng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latin typeface="Helvetica Neue"/>
                          <a:ea typeface="Helvetica Neue"/>
                          <a:cs typeface="Helvetica Neue"/>
                        </a:defRPr>
                      </a:pPr>
                      <a:r>
                        <a:rPr b="0" i="0" sz="4700">
                          <a:latin typeface="Impact"/>
                          <a:ea typeface="Impact"/>
                          <a:cs typeface="Impact"/>
                          <a:sym typeface="Impact"/>
                        </a:rPr>
                        <a:t>10</a:t>
                      </a:r>
                      <a:r>
                        <a:t> </a:t>
                      </a:r>
                      <a:r>
                        <a:rPr b="0" i="0" sz="5000">
                          <a:latin typeface="Impact"/>
                          <a:ea typeface="Impact"/>
                          <a:cs typeface="Impact"/>
                          <a:sym typeface="Impact"/>
                        </a:rPr>
                        <a:t>lacs</a:t>
                      </a:r>
                      <a:r>
                        <a:t> per </a:t>
                      </a:r>
                      <a:r>
                        <a:rPr b="0" i="0" sz="4300">
                          <a:solidFill>
                            <a:srgbClr val="FF2600"/>
                          </a:solidFill>
                          <a:latin typeface="American Typewriter"/>
                          <a:ea typeface="American Typewriter"/>
                          <a:cs typeface="American Typewriter"/>
                          <a:sym typeface="American Typewriter"/>
                        </a:rPr>
                        <a:t>months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9" name="X"/>
          <p:cNvSpPr txBox="1"/>
          <p:nvPr/>
        </p:nvSpPr>
        <p:spPr>
          <a:xfrm>
            <a:off x="2445367" y="691016"/>
            <a:ext cx="213787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60" name="Y"/>
          <p:cNvSpPr txBox="1"/>
          <p:nvPr/>
        </p:nvSpPr>
        <p:spPr>
          <a:xfrm>
            <a:off x="8163055" y="691016"/>
            <a:ext cx="2137875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Y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9620" y="7036814"/>
            <a:ext cx="4368309" cy="2664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2"/>
      <p:bldP build="whole" bldLvl="1" animBg="1" rev="0" advAuto="0" spid="15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424" y="2061045"/>
            <a:ext cx="3975638" cy="298172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Millionairship"/>
          <p:cNvSpPr txBox="1"/>
          <p:nvPr/>
        </p:nvSpPr>
        <p:spPr>
          <a:xfrm>
            <a:off x="4105225" y="-11155"/>
            <a:ext cx="4312221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FFE09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Millionairship</a:t>
            </a:r>
          </a:p>
        </p:txBody>
      </p:sp>
      <p:sp>
        <p:nvSpPr>
          <p:cNvPr id="165" name="Its Sad to listen that an average human is not able to earn the         1 crores……..working whole life….."/>
          <p:cNvSpPr txBox="1"/>
          <p:nvPr/>
        </p:nvSpPr>
        <p:spPr>
          <a:xfrm>
            <a:off x="1507320" y="599193"/>
            <a:ext cx="9990160" cy="2981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rculanum"/>
                <a:ea typeface="Herculanum"/>
                <a:cs typeface="Herculanum"/>
                <a:sym typeface="Herculanum"/>
              </a:defRPr>
            </a:pPr>
            <a:r>
              <a:t>Its Sad to listen that an average human is not able to earn the         </a:t>
            </a:r>
            <a:r>
              <a:rPr u="sng">
                <a:solidFill>
                  <a:srgbClr val="FFF124"/>
                </a:solidFill>
              </a:rPr>
              <a:t>1 crores</a:t>
            </a:r>
            <a:r>
              <a:t>……..working whole life…..</a:t>
            </a:r>
          </a:p>
          <a:p>
            <a:pPr/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28302" y="2258819"/>
            <a:ext cx="2019301" cy="123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alary=50000…"/>
          <p:cNvSpPr txBox="1"/>
          <p:nvPr/>
        </p:nvSpPr>
        <p:spPr>
          <a:xfrm>
            <a:off x="4181140" y="2248295"/>
            <a:ext cx="3266350" cy="2883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>
                <a:solidFill>
                  <a:srgbClr val="FFE507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salary=50000</a:t>
            </a:r>
          </a:p>
          <a:p>
            <a:pPr>
              <a:defRPr sz="3300">
                <a:solidFill>
                  <a:srgbClr val="FFE507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rent=15000</a:t>
            </a:r>
          </a:p>
          <a:p>
            <a:pPr>
              <a:defRPr sz="3300">
                <a:solidFill>
                  <a:srgbClr val="FFE507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food=5000</a:t>
            </a:r>
          </a:p>
          <a:p>
            <a:pPr>
              <a:defRPr sz="3300">
                <a:solidFill>
                  <a:srgbClr val="FFE507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Parents =10000</a:t>
            </a:r>
          </a:p>
          <a:p>
            <a:pPr/>
            <a:r>
              <a:rPr sz="3300">
                <a:solidFill>
                  <a:srgbClr val="FFE507"/>
                </a:solidFill>
                <a:latin typeface="Futura"/>
                <a:ea typeface="Futura"/>
                <a:cs typeface="Futura"/>
                <a:sym typeface="Futura"/>
              </a:rPr>
              <a:t>others=00.0</a:t>
            </a:r>
            <a:r>
              <a:rPr sz="3500">
                <a:solidFill>
                  <a:srgbClr val="FFE920"/>
                </a:solidFill>
              </a:rPr>
              <a:t>0</a:t>
            </a:r>
          </a:p>
        </p:txBody>
      </p:sp>
      <p:sp>
        <p:nvSpPr>
          <p:cNvPr id="168" name="saving=20000…"/>
          <p:cNvSpPr txBox="1"/>
          <p:nvPr/>
        </p:nvSpPr>
        <p:spPr>
          <a:xfrm>
            <a:off x="7678082" y="2365904"/>
            <a:ext cx="5011142" cy="4505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>
                <a:solidFill>
                  <a:srgbClr val="E91DF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saving=20000 </a:t>
            </a:r>
          </a:p>
          <a:p>
            <a:pPr>
              <a:defRPr sz="3100">
                <a:solidFill>
                  <a:srgbClr val="E91DF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per month</a:t>
            </a:r>
          </a:p>
          <a:p>
            <a:pPr>
              <a:defRPr sz="3100">
                <a:solidFill>
                  <a:srgbClr val="E91DF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1 year saving=2.5 lacs</a:t>
            </a:r>
          </a:p>
          <a:p>
            <a:pPr>
              <a:defRPr sz="3100">
                <a:solidFill>
                  <a:srgbClr val="E91DF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30years=2.5*30</a:t>
            </a:r>
          </a:p>
          <a:p>
            <a:pPr>
              <a:defRPr sz="3100">
                <a:solidFill>
                  <a:srgbClr val="E91DF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75lacx</a:t>
            </a:r>
          </a:p>
          <a:p>
            <a:pPr>
              <a:defRPr sz="3100">
                <a:solidFill>
                  <a:srgbClr val="E91DFF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</a:p>
          <a:p>
            <a:pPr/>
          </a:p>
        </p:txBody>
      </p:sp>
      <p:sp>
        <p:nvSpPr>
          <p:cNvPr id="169" name="Marriage education…"/>
          <p:cNvSpPr txBox="1"/>
          <p:nvPr/>
        </p:nvSpPr>
        <p:spPr>
          <a:xfrm>
            <a:off x="7694044" y="4868079"/>
            <a:ext cx="5357665" cy="221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Marriage education </a:t>
            </a:r>
          </a:p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Child care home car </a:t>
            </a:r>
          </a:p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All expenditure….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947" y="6912697"/>
            <a:ext cx="7569201" cy="2463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If 1 crore at the age of 24 or 25…"/>
          <p:cNvSpPr txBox="1"/>
          <p:nvPr/>
        </p:nvSpPr>
        <p:spPr>
          <a:xfrm>
            <a:off x="17959" y="5095021"/>
            <a:ext cx="7710812" cy="1765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300">
                <a:solidFill>
                  <a:srgbClr val="00F9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If 1 crore at the age of 24 or 25</a:t>
            </a:r>
          </a:p>
          <a:p>
            <a:pPr>
              <a:defRPr sz="3300">
                <a:solidFill>
                  <a:srgbClr val="00F9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 years of age bank offers interest of  7.5%……</a:t>
            </a:r>
          </a:p>
        </p:txBody>
      </p:sp>
      <p:pic>
        <p:nvPicPr>
          <p:cNvPr id="172" name="AUD-20171125-WA0026.m4a" descr="AUD-20171125-WA0026.m4a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17214" y="27969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201965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5" presetID="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35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5" dur="1000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46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audio>
          </p:childTnLst>
        </p:cTn>
      </p:par>
    </p:tnLst>
    <p:bldLst>
      <p:bldP build="whole" bldLvl="1" animBg="1" rev="0" advAuto="0" spid="170" grpId="8"/>
      <p:bldP build="whole" bldLvl="1" animBg="1" rev="0" advAuto="0" spid="168" grpId="5"/>
      <p:bldP build="whole" bldLvl="1" animBg="1" rev="0" advAuto="0" spid="163" grpId="2"/>
      <p:bldP build="whole" bldLvl="1" animBg="1" rev="0" advAuto="0" spid="171" grpId="7"/>
      <p:bldP build="whole" bldLvl="1" animBg="1" rev="0" advAuto="0" spid="167" grpId="4"/>
      <p:bldP build="whole" bldLvl="1" animBg="1" rev="0" advAuto="0" spid="165" grpId="3"/>
      <p:bldP build="whole" bldLvl="1" animBg="1" rev="0" advAuto="0" spid="169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ome  legend earn 1 crore in 1 year sir….…"/>
          <p:cNvSpPr txBox="1"/>
          <p:nvPr/>
        </p:nvSpPr>
        <p:spPr>
          <a:xfrm>
            <a:off x="389826" y="137554"/>
            <a:ext cx="12225148" cy="2219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93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Some  legend earn 1 crore in 1 year sir….</a:t>
            </a:r>
          </a:p>
          <a:p>
            <a:pPr>
              <a:defRPr>
                <a:solidFill>
                  <a:srgbClr val="FF9300"/>
                </a:soli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In 1 month…. 1 day …sir….but how sir?</a:t>
            </a:r>
          </a:p>
        </p:txBody>
      </p:sp>
      <p:grpSp>
        <p:nvGrpSpPr>
          <p:cNvPr id="177" name="Image"/>
          <p:cNvGrpSpPr/>
          <p:nvPr/>
        </p:nvGrpSpPr>
        <p:grpSpPr>
          <a:xfrm>
            <a:off x="336718" y="1951499"/>
            <a:ext cx="4064001" cy="2463801"/>
            <a:chOff x="0" y="0"/>
            <a:chExt cx="4064000" cy="2463800"/>
          </a:xfrm>
        </p:grpSpPr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3810000" cy="213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064000" cy="2463800"/>
            </a:xfrm>
            <a:prstGeom prst="rect">
              <a:avLst/>
            </a:prstGeom>
            <a:effectLst/>
          </p:spPr>
        </p:pic>
      </p:grp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87892" y="1600184"/>
            <a:ext cx="4064001" cy="282516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Kaun banega krorpati.."/>
          <p:cNvSpPr txBox="1"/>
          <p:nvPr/>
        </p:nvSpPr>
        <p:spPr>
          <a:xfrm>
            <a:off x="222102" y="4293637"/>
            <a:ext cx="5232494" cy="684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FF40FF"/>
                </a:solidFill>
                <a:latin typeface="Geneva"/>
                <a:ea typeface="Geneva"/>
                <a:cs typeface="Geneva"/>
                <a:sym typeface="Geneva"/>
              </a:defRPr>
            </a:lvl1pPr>
          </a:lstStyle>
          <a:p>
            <a:pPr/>
            <a:r>
              <a:t>Kaun banega krorpati..</a:t>
            </a:r>
          </a:p>
        </p:txBody>
      </p:sp>
      <p:sp>
        <p:nvSpPr>
          <p:cNvPr id="180" name="Rajeev metro delhi"/>
          <p:cNvSpPr txBox="1"/>
          <p:nvPr/>
        </p:nvSpPr>
        <p:spPr>
          <a:xfrm>
            <a:off x="8211053" y="4502150"/>
            <a:ext cx="421767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F9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Rajeev metro delhi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14892" y="5783267"/>
            <a:ext cx="3810001" cy="213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Middle class life"/>
          <p:cNvSpPr txBox="1"/>
          <p:nvPr/>
        </p:nvSpPr>
        <p:spPr>
          <a:xfrm>
            <a:off x="8222884" y="7979490"/>
            <a:ext cx="459942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>
                <a:solidFill>
                  <a:srgbClr val="00FDFF"/>
                </a:solidFill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Middle class life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6718" y="5497863"/>
            <a:ext cx="4064001" cy="2704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AUD-20171125-WA0026.m4a" descr="AUD-20171125-WA0026.m4a"/>
          <p:cNvPicPr>
            <a:picLocks noChangeAspect="0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7003233" y="4925747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184173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1" dur="9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9" dur="1000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50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audio>
          </p:childTnLst>
        </p:cTn>
      </p:par>
    </p:tnLst>
    <p:bldLst>
      <p:bldP build="whole" bldLvl="1" animBg="1" rev="0" advAuto="0" spid="181" grpId="7"/>
      <p:bldP build="whole" bldLvl="1" animBg="1" rev="0" advAuto="0" spid="178" grpId="5"/>
      <p:bldP build="whole" bldLvl="1" animBg="1" rev="0" advAuto="0" spid="177" grpId="2"/>
      <p:bldP build="whole" bldLvl="1" animBg="1" rev="0" advAuto="0" spid="182" grpId="8"/>
      <p:bldP build="whole" bldLvl="1" animBg="1" rev="0" advAuto="0" spid="179" grpId="3"/>
      <p:bldP build="whole" bldLvl="1" animBg="1" rev="0" advAuto="0" spid="180" grpId="6"/>
      <p:bldP build="whole" bldLvl="1" animBg="1" rev="0" advAuto="0" spid="183" grpId="4"/>
      <p:bldP build="whole" bldLvl="1" animBg="1" rev="0" advAuto="0" spid="174" grpId="9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901" y="3041347"/>
            <a:ext cx="1807997" cy="274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169" y="6723877"/>
            <a:ext cx="3289301" cy="2463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" name="Image"/>
          <p:cNvGrpSpPr/>
          <p:nvPr/>
        </p:nvGrpSpPr>
        <p:grpSpPr>
          <a:xfrm>
            <a:off x="5609787" y="209792"/>
            <a:ext cx="2204199" cy="2233921"/>
            <a:chOff x="0" y="0"/>
            <a:chExt cx="2204198" cy="2233920"/>
          </a:xfrm>
        </p:grpSpPr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1950199" cy="19037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204199" cy="2233921"/>
            </a:xfrm>
            <a:prstGeom prst="rect">
              <a:avLst/>
            </a:prstGeom>
            <a:effectLst/>
          </p:spPr>
        </p:pic>
      </p:grpSp>
      <p:pic>
        <p:nvPicPr>
          <p:cNvPr id="19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2255" y="6946536"/>
            <a:ext cx="3565987" cy="2018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497" y="187867"/>
            <a:ext cx="3422878" cy="2277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86751" y="3661732"/>
            <a:ext cx="2592319" cy="227777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Arrow"/>
          <p:cNvSpPr/>
          <p:nvPr/>
        </p:nvSpPr>
        <p:spPr>
          <a:xfrm>
            <a:off x="3961081" y="47453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grpSp>
        <p:nvGrpSpPr>
          <p:cNvPr id="197" name="Image"/>
          <p:cNvGrpSpPr/>
          <p:nvPr/>
        </p:nvGrpSpPr>
        <p:grpSpPr>
          <a:xfrm>
            <a:off x="9306366" y="589266"/>
            <a:ext cx="3422877" cy="1740681"/>
            <a:chOff x="0" y="0"/>
            <a:chExt cx="3422876" cy="1740679"/>
          </a:xfrm>
        </p:grpSpPr>
        <p:pic>
          <p:nvPicPr>
            <p:cNvPr id="196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3168877" cy="1410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5" name="Image" descr="Imag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3422877" cy="1740680"/>
            </a:xfrm>
            <a:prstGeom prst="rect">
              <a:avLst/>
            </a:prstGeom>
            <a:effectLst/>
          </p:spPr>
        </p:pic>
      </p:grpSp>
      <p:grpSp>
        <p:nvGrpSpPr>
          <p:cNvPr id="200" name="Image"/>
          <p:cNvGrpSpPr/>
          <p:nvPr/>
        </p:nvGrpSpPr>
        <p:grpSpPr>
          <a:xfrm>
            <a:off x="9306366" y="4239879"/>
            <a:ext cx="3422877" cy="1740680"/>
            <a:chOff x="0" y="0"/>
            <a:chExt cx="3422876" cy="1740679"/>
          </a:xfrm>
        </p:grpSpPr>
        <p:pic>
          <p:nvPicPr>
            <p:cNvPr id="199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3168877" cy="1410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Image" descr="Imag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3422877" cy="1740680"/>
            </a:xfrm>
            <a:prstGeom prst="rect">
              <a:avLst/>
            </a:prstGeom>
            <a:effectLst/>
          </p:spPr>
        </p:pic>
      </p:grpSp>
      <p:grpSp>
        <p:nvGrpSpPr>
          <p:cNvPr id="203" name="Image"/>
          <p:cNvGrpSpPr/>
          <p:nvPr/>
        </p:nvGrpSpPr>
        <p:grpSpPr>
          <a:xfrm>
            <a:off x="9306366" y="7308477"/>
            <a:ext cx="3422877" cy="1740680"/>
            <a:chOff x="0" y="0"/>
            <a:chExt cx="3422876" cy="1740679"/>
          </a:xfrm>
        </p:grpSpPr>
        <p:pic>
          <p:nvPicPr>
            <p:cNvPr id="202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27000" y="88900"/>
              <a:ext cx="3168877" cy="1410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1" name="Image" descr="Image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3422877" cy="1740680"/>
            </a:xfrm>
            <a:prstGeom prst="rect">
              <a:avLst/>
            </a:prstGeom>
            <a:effectLst/>
          </p:spPr>
        </p:pic>
      </p:grpSp>
      <p:sp>
        <p:nvSpPr>
          <p:cNvPr id="204" name="Arrow"/>
          <p:cNvSpPr/>
          <p:nvPr/>
        </p:nvSpPr>
        <p:spPr>
          <a:xfrm>
            <a:off x="3486006" y="416561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05" name="Arrow"/>
          <p:cNvSpPr/>
          <p:nvPr/>
        </p:nvSpPr>
        <p:spPr>
          <a:xfrm>
            <a:off x="3486006" y="754381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06" name="Arrow"/>
          <p:cNvSpPr/>
          <p:nvPr/>
        </p:nvSpPr>
        <p:spPr>
          <a:xfrm>
            <a:off x="7925175" y="82460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07" name="Arrow"/>
          <p:cNvSpPr/>
          <p:nvPr/>
        </p:nvSpPr>
        <p:spPr>
          <a:xfrm>
            <a:off x="8009813" y="416561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08" name="Arrow"/>
          <p:cNvSpPr/>
          <p:nvPr/>
        </p:nvSpPr>
        <p:spPr>
          <a:xfrm>
            <a:off x="7925175" y="754381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09" name="salary=40000"/>
          <p:cNvSpPr txBox="1"/>
          <p:nvPr/>
        </p:nvSpPr>
        <p:spPr>
          <a:xfrm>
            <a:off x="9426087" y="2162662"/>
            <a:ext cx="318343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B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salary=40000</a:t>
            </a:r>
          </a:p>
        </p:txBody>
      </p:sp>
      <p:sp>
        <p:nvSpPr>
          <p:cNvPr id="210" name="Company profit=80000"/>
          <p:cNvSpPr txBox="1"/>
          <p:nvPr/>
        </p:nvSpPr>
        <p:spPr>
          <a:xfrm>
            <a:off x="8780740" y="40687"/>
            <a:ext cx="447412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700">
                <a:solidFill>
                  <a:srgbClr val="FF26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Company profit=80000</a:t>
            </a:r>
          </a:p>
        </p:txBody>
      </p:sp>
      <p:sp>
        <p:nvSpPr>
          <p:cNvPr id="211" name="3 lacs workers"/>
          <p:cNvSpPr txBox="1"/>
          <p:nvPr/>
        </p:nvSpPr>
        <p:spPr>
          <a:xfrm>
            <a:off x="9365142" y="2755461"/>
            <a:ext cx="330532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93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3 lacs workers</a:t>
            </a:r>
          </a:p>
        </p:txBody>
      </p:sp>
      <p:sp>
        <p:nvSpPr>
          <p:cNvPr id="212" name="1200 crores"/>
          <p:cNvSpPr txBox="1"/>
          <p:nvPr/>
        </p:nvSpPr>
        <p:spPr>
          <a:xfrm>
            <a:off x="147463" y="2571010"/>
            <a:ext cx="316687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40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1200 crores</a:t>
            </a:r>
          </a:p>
        </p:txBody>
      </p:sp>
      <p:sp>
        <p:nvSpPr>
          <p:cNvPr id="213" name="Millions people"/>
          <p:cNvSpPr txBox="1"/>
          <p:nvPr/>
        </p:nvSpPr>
        <p:spPr>
          <a:xfrm>
            <a:off x="9471222" y="5830408"/>
            <a:ext cx="309316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00F9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Millions people</a:t>
            </a:r>
          </a:p>
        </p:txBody>
      </p:sp>
      <p:sp>
        <p:nvSpPr>
          <p:cNvPr id="214" name="400 Crores"/>
          <p:cNvSpPr txBox="1"/>
          <p:nvPr/>
        </p:nvSpPr>
        <p:spPr>
          <a:xfrm>
            <a:off x="247971" y="5805008"/>
            <a:ext cx="2965857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40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400 Crores</a:t>
            </a:r>
          </a:p>
        </p:txBody>
      </p:sp>
      <p:sp>
        <p:nvSpPr>
          <p:cNvPr id="215" name="1.5 billions"/>
          <p:cNvSpPr txBox="1"/>
          <p:nvPr/>
        </p:nvSpPr>
        <p:spPr>
          <a:xfrm>
            <a:off x="9815520" y="8998252"/>
            <a:ext cx="240456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>
                <a:solidFill>
                  <a:srgbClr val="00F900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1.5 billions</a:t>
            </a:r>
          </a:p>
        </p:txBody>
      </p:sp>
      <p:sp>
        <p:nvSpPr>
          <p:cNvPr id="216" name="5th richest person of the world"/>
          <p:cNvSpPr txBox="1"/>
          <p:nvPr/>
        </p:nvSpPr>
        <p:spPr>
          <a:xfrm>
            <a:off x="222657" y="9039846"/>
            <a:ext cx="536900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40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5th richest person of the world</a:t>
            </a:r>
          </a:p>
        </p:txBody>
      </p:sp>
      <p:pic>
        <p:nvPicPr>
          <p:cNvPr id="217" name="AUD-20171125-WA0026.m4a" descr="AUD-20171125-WA0026.m4a"/>
          <p:cNvPicPr>
            <a:picLocks noChangeAspect="0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>
            <a:extLst/>
          </a:blip>
          <a:stretch>
            <a:fillRect/>
          </a:stretch>
        </p:blipFill>
        <p:spPr>
          <a:xfrm>
            <a:off x="4437199" y="2525715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010009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0" presetID="1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32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0" dur="3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32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clickEffect" presetSubtype="1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nodeType="click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Class="entr" nodeType="clickEffect" presetSubtype="32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entr" nodeType="click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6" dur="3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32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clickEffect" presetSubtype="1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0" presetID="1" grpId="2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0" dur="1000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31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audio>
          </p:childTnLst>
        </p:cTn>
      </p:par>
    </p:tnLst>
    <p:bldLst>
      <p:bldP build="whole" bldLvl="1" animBg="1" rev="0" advAuto="0" spid="207" grpId="14"/>
      <p:bldP build="whole" bldLvl="1" animBg="1" rev="0" advAuto="0" spid="192" grpId="2"/>
      <p:bldP build="whole" bldLvl="1" animBg="1" rev="0" advAuto="0" spid="194" grpId="3"/>
      <p:bldP build="whole" bldLvl="1" animBg="1" rev="0" advAuto="0" spid="208" grpId="21"/>
      <p:bldP build="whole" bldLvl="1" animBg="1" rev="0" advAuto="0" spid="204" grpId="12"/>
      <p:bldP build="whole" bldLvl="1" animBg="1" rev="0" advAuto="0" spid="214" grpId="17"/>
      <p:bldP build="whole" bldLvl="1" animBg="1" rev="0" advAuto="0" spid="203" grpId="22"/>
      <p:bldP build="whole" bldLvl="1" animBg="1" rev="0" advAuto="0" spid="216" grpId="24"/>
      <p:bldP build="whole" bldLvl="1" animBg="1" rev="0" advAuto="0" spid="193" grpId="13"/>
      <p:bldP build="whole" bldLvl="1" animBg="1" rev="0" advAuto="0" spid="191" grpId="20"/>
      <p:bldP build="whole" bldLvl="1" animBg="1" rev="0" advAuto="0" spid="205" grpId="19"/>
      <p:bldP build="whole" bldLvl="1" animBg="1" rev="0" advAuto="0" spid="186" grpId="11"/>
      <p:bldP build="whole" bldLvl="1" animBg="1" rev="0" advAuto="0" spid="215" grpId="23"/>
      <p:bldP build="whole" bldLvl="1" animBg="1" rev="0" advAuto="0" spid="206" grpId="5"/>
      <p:bldP build="whole" bldLvl="1" animBg="1" rev="0" advAuto="0" spid="200" grpId="15"/>
      <p:bldP build="whole" bldLvl="1" animBg="1" rev="0" advAuto="0" spid="213" grpId="16"/>
      <p:bldP build="whole" bldLvl="1" animBg="1" rev="0" advAuto="0" spid="187" grpId="18"/>
      <p:bldP build="whole" bldLvl="1" animBg="1" rev="0" advAuto="0" spid="197" grpId="6"/>
      <p:bldP build="whole" bldLvl="1" animBg="1" rev="0" advAuto="0" spid="212" grpId="10"/>
      <p:bldP build="whole" bldLvl="1" animBg="1" rev="0" advAuto="0" spid="190" grpId="4"/>
      <p:bldP build="whole" bldLvl="1" animBg="1" rev="0" advAuto="0" spid="211" grpId="9"/>
      <p:bldP build="whole" bldLvl="1" animBg="1" rev="0" advAuto="0" spid="210" grpId="8"/>
      <p:bldP build="whole" bldLvl="1" animBg="1" rev="0" advAuto="0" spid="209" grpId="7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901" y="3041347"/>
            <a:ext cx="1807997" cy="274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169" y="6723877"/>
            <a:ext cx="3289301" cy="2463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" name="Image"/>
          <p:cNvGrpSpPr/>
          <p:nvPr/>
        </p:nvGrpSpPr>
        <p:grpSpPr>
          <a:xfrm>
            <a:off x="5609787" y="209792"/>
            <a:ext cx="2204199" cy="2233921"/>
            <a:chOff x="0" y="0"/>
            <a:chExt cx="2204198" cy="2233920"/>
          </a:xfrm>
        </p:grpSpPr>
        <p:pic>
          <p:nvPicPr>
            <p:cNvPr id="22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1950199" cy="19037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1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204199" cy="2233921"/>
            </a:xfrm>
            <a:prstGeom prst="rect">
              <a:avLst/>
            </a:prstGeom>
            <a:effectLst/>
          </p:spPr>
        </p:pic>
      </p:grpSp>
      <p:pic>
        <p:nvPicPr>
          <p:cNvPr id="22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12255" y="6946536"/>
            <a:ext cx="3565987" cy="2018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497" y="187867"/>
            <a:ext cx="3422878" cy="2277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86751" y="3661732"/>
            <a:ext cx="2592319" cy="227777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Arrow"/>
          <p:cNvSpPr/>
          <p:nvPr/>
        </p:nvSpPr>
        <p:spPr>
          <a:xfrm>
            <a:off x="3961081" y="47453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28" name="Arrow"/>
          <p:cNvSpPr/>
          <p:nvPr/>
        </p:nvSpPr>
        <p:spPr>
          <a:xfrm>
            <a:off x="3486006" y="416561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29" name="Arrow"/>
          <p:cNvSpPr/>
          <p:nvPr/>
        </p:nvSpPr>
        <p:spPr>
          <a:xfrm>
            <a:off x="3486006" y="754381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30" name="Arrow"/>
          <p:cNvSpPr/>
          <p:nvPr/>
        </p:nvSpPr>
        <p:spPr>
          <a:xfrm>
            <a:off x="7925175" y="82460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31" name="Arrow"/>
          <p:cNvSpPr/>
          <p:nvPr/>
        </p:nvSpPr>
        <p:spPr>
          <a:xfrm>
            <a:off x="8009813" y="416561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10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32" name="Arrow"/>
          <p:cNvSpPr/>
          <p:nvPr/>
        </p:nvSpPr>
        <p:spPr>
          <a:xfrm>
            <a:off x="7925175" y="754381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9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0433FF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</a:p>
        </p:txBody>
      </p:sp>
      <p:sp>
        <p:nvSpPr>
          <p:cNvPr id="233" name="No earning"/>
          <p:cNvSpPr txBox="1"/>
          <p:nvPr/>
        </p:nvSpPr>
        <p:spPr>
          <a:xfrm>
            <a:off x="184230" y="9123169"/>
            <a:ext cx="309334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40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No earning</a:t>
            </a:r>
          </a:p>
        </p:txBody>
      </p:sp>
      <p:sp>
        <p:nvSpPr>
          <p:cNvPr id="234" name="No earning"/>
          <p:cNvSpPr txBox="1"/>
          <p:nvPr/>
        </p:nvSpPr>
        <p:spPr>
          <a:xfrm>
            <a:off x="324266" y="2438131"/>
            <a:ext cx="309334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40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No earning</a:t>
            </a:r>
          </a:p>
        </p:txBody>
      </p:sp>
      <p:sp>
        <p:nvSpPr>
          <p:cNvPr id="235" name="No earning"/>
          <p:cNvSpPr txBox="1"/>
          <p:nvPr/>
        </p:nvSpPr>
        <p:spPr>
          <a:xfrm>
            <a:off x="324266" y="5713118"/>
            <a:ext cx="309334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40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No earning</a:t>
            </a:r>
          </a:p>
        </p:txBody>
      </p:sp>
      <p:sp>
        <p:nvSpPr>
          <p:cNvPr id="236" name="No people"/>
          <p:cNvSpPr txBox="1"/>
          <p:nvPr/>
        </p:nvSpPr>
        <p:spPr>
          <a:xfrm>
            <a:off x="10130922" y="7912530"/>
            <a:ext cx="259029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40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No people</a:t>
            </a:r>
          </a:p>
        </p:txBody>
      </p:sp>
      <p:sp>
        <p:nvSpPr>
          <p:cNvPr id="237" name="No people"/>
          <p:cNvSpPr txBox="1"/>
          <p:nvPr/>
        </p:nvSpPr>
        <p:spPr>
          <a:xfrm>
            <a:off x="10130922" y="4438666"/>
            <a:ext cx="259029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40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No people</a:t>
            </a:r>
          </a:p>
        </p:txBody>
      </p:sp>
      <p:sp>
        <p:nvSpPr>
          <p:cNvPr id="238" name="No people"/>
          <p:cNvSpPr txBox="1"/>
          <p:nvPr/>
        </p:nvSpPr>
        <p:spPr>
          <a:xfrm>
            <a:off x="9841399" y="964802"/>
            <a:ext cx="2590293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40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No people</a:t>
            </a:r>
          </a:p>
        </p:txBody>
      </p:sp>
      <p:grpSp>
        <p:nvGrpSpPr>
          <p:cNvPr id="241" name="Image"/>
          <p:cNvGrpSpPr/>
          <p:nvPr/>
        </p:nvGrpSpPr>
        <p:grpSpPr>
          <a:xfrm>
            <a:off x="9306366" y="589266"/>
            <a:ext cx="3422877" cy="1740681"/>
            <a:chOff x="0" y="0"/>
            <a:chExt cx="3422876" cy="1740679"/>
          </a:xfrm>
        </p:grpSpPr>
        <p:pic>
          <p:nvPicPr>
            <p:cNvPr id="240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3168877" cy="1410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9" name="Image" descr="Imag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3422877" cy="1740680"/>
            </a:xfrm>
            <a:prstGeom prst="rect">
              <a:avLst/>
            </a:prstGeom>
            <a:effectLst/>
          </p:spPr>
        </p:pic>
      </p:grpSp>
      <p:grpSp>
        <p:nvGrpSpPr>
          <p:cNvPr id="244" name="Image"/>
          <p:cNvGrpSpPr/>
          <p:nvPr/>
        </p:nvGrpSpPr>
        <p:grpSpPr>
          <a:xfrm>
            <a:off x="9306366" y="4006460"/>
            <a:ext cx="3422877" cy="1740680"/>
            <a:chOff x="0" y="0"/>
            <a:chExt cx="3422876" cy="1740679"/>
          </a:xfrm>
        </p:grpSpPr>
        <p:pic>
          <p:nvPicPr>
            <p:cNvPr id="243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3168877" cy="1410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2" name="Image" descr="Imag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3422877" cy="1740680"/>
            </a:xfrm>
            <a:prstGeom prst="rect">
              <a:avLst/>
            </a:prstGeom>
            <a:effectLst/>
          </p:spPr>
        </p:pic>
      </p:grpSp>
      <p:grpSp>
        <p:nvGrpSpPr>
          <p:cNvPr id="247" name="Image"/>
          <p:cNvGrpSpPr/>
          <p:nvPr/>
        </p:nvGrpSpPr>
        <p:grpSpPr>
          <a:xfrm>
            <a:off x="9425106" y="7308477"/>
            <a:ext cx="3422878" cy="1740680"/>
            <a:chOff x="0" y="0"/>
            <a:chExt cx="3422876" cy="1740679"/>
          </a:xfrm>
        </p:grpSpPr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3168877" cy="1410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5" name="Image" descr="Image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3422877" cy="1740680"/>
            </a:xfrm>
            <a:prstGeom prst="rect">
              <a:avLst/>
            </a:prstGeom>
            <a:effectLst/>
          </p:spPr>
        </p:pic>
      </p:grpSp>
      <p:pic>
        <p:nvPicPr>
          <p:cNvPr id="248" name="AUD-20171125-WA0026.m4a" descr="AUD-20171125-WA0026.m4a"/>
          <p:cNvPicPr>
            <a:picLocks noChangeAspect="0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>
            <a:extLst/>
          </a:blip>
          <a:stretch>
            <a:fillRect/>
          </a:stretch>
        </p:blipFill>
        <p:spPr>
          <a:xfrm>
            <a:off x="4663995" y="266066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717498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6" dur="1000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37" fill="hold" display="0">
                  <p:stCondLst>
                    <p:cond delay="indefinite"/>
                  </p:stCondLst>
                </p:cTn>
                <p:tgtEl>
                  <p:spTgt spid="248"/>
                </p:tgtEl>
              </p:cMediaNode>
            </p:audio>
          </p:childTnLst>
        </p:cTn>
      </p:par>
    </p:tnLst>
    <p:bldLst>
      <p:bldP build="whole" bldLvl="1" animBg="1" rev="0" advAuto="0" spid="241" grpId="2"/>
      <p:bldP build="whole" bldLvl="1" animBg="1" rev="0" advAuto="0" spid="233" grpId="7"/>
      <p:bldP build="whole" bldLvl="1" animBg="1" rev="0" advAuto="0" spid="234" grpId="3"/>
      <p:bldP build="whole" bldLvl="1" animBg="1" rev="0" advAuto="0" spid="235" grpId="5"/>
      <p:bldP build="whole" bldLvl="1" animBg="1" rev="0" advAuto="0" spid="247" grpId="6"/>
      <p:bldP build="whole" bldLvl="1" animBg="1" rev="0" advAuto="0" spid="244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16" y="201388"/>
            <a:ext cx="2226689" cy="2245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029" y="3261514"/>
            <a:ext cx="2488663" cy="2488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485" y="6565059"/>
            <a:ext cx="28448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Navjot"/>
          <p:cNvSpPr txBox="1"/>
          <p:nvPr/>
        </p:nvSpPr>
        <p:spPr>
          <a:xfrm>
            <a:off x="548743" y="957096"/>
            <a:ext cx="1799235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u="sng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Navjot</a:t>
            </a:r>
          </a:p>
        </p:txBody>
      </p:sp>
      <p:grpSp>
        <p:nvGrpSpPr>
          <p:cNvPr id="256" name="Image"/>
          <p:cNvGrpSpPr/>
          <p:nvPr/>
        </p:nvGrpSpPr>
        <p:grpSpPr>
          <a:xfrm>
            <a:off x="9574326" y="758331"/>
            <a:ext cx="3422877" cy="1740680"/>
            <a:chOff x="0" y="0"/>
            <a:chExt cx="3422876" cy="1740679"/>
          </a:xfrm>
        </p:grpSpPr>
        <p:pic>
          <p:nvPicPr>
            <p:cNvPr id="25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3168877" cy="1410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4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422877" cy="1740680"/>
            </a:xfrm>
            <a:prstGeom prst="rect">
              <a:avLst/>
            </a:prstGeom>
            <a:effectLst/>
          </p:spPr>
        </p:pic>
      </p:grpSp>
      <p:pic>
        <p:nvPicPr>
          <p:cNvPr id="25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40013" y="321257"/>
            <a:ext cx="2324774" cy="2324773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ingh"/>
          <p:cNvSpPr txBox="1"/>
          <p:nvPr/>
        </p:nvSpPr>
        <p:spPr>
          <a:xfrm>
            <a:off x="548743" y="4138932"/>
            <a:ext cx="1799235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u="sng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Singh 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59443" y="3423951"/>
            <a:ext cx="2324773" cy="23247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Image"/>
          <p:cNvGrpSpPr/>
          <p:nvPr/>
        </p:nvGrpSpPr>
        <p:grpSpPr>
          <a:xfrm>
            <a:off x="9574326" y="3715997"/>
            <a:ext cx="3422877" cy="1740680"/>
            <a:chOff x="0" y="0"/>
            <a:chExt cx="3422876" cy="1740679"/>
          </a:xfrm>
        </p:grpSpPr>
        <p:pic>
          <p:nvPicPr>
            <p:cNvPr id="26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3168877" cy="1410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0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422877" cy="1740680"/>
            </a:xfrm>
            <a:prstGeom prst="rect">
              <a:avLst/>
            </a:prstGeom>
            <a:effectLst/>
          </p:spPr>
        </p:pic>
      </p:grpSp>
      <p:grpSp>
        <p:nvGrpSpPr>
          <p:cNvPr id="265" name="Image"/>
          <p:cNvGrpSpPr/>
          <p:nvPr/>
        </p:nvGrpSpPr>
        <p:grpSpPr>
          <a:xfrm>
            <a:off x="9574326" y="7687751"/>
            <a:ext cx="3422877" cy="1740680"/>
            <a:chOff x="0" y="0"/>
            <a:chExt cx="3422876" cy="1740679"/>
          </a:xfrm>
        </p:grpSpPr>
        <p:pic>
          <p:nvPicPr>
            <p:cNvPr id="264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3168877" cy="14104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3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422877" cy="1740680"/>
            </a:xfrm>
            <a:prstGeom prst="rect">
              <a:avLst/>
            </a:prstGeom>
            <a:effectLst/>
          </p:spPr>
        </p:pic>
      </p:grpSp>
      <p:sp>
        <p:nvSpPr>
          <p:cNvPr id="266" name="Sidhhu"/>
          <p:cNvSpPr txBox="1"/>
          <p:nvPr/>
        </p:nvSpPr>
        <p:spPr>
          <a:xfrm>
            <a:off x="1140916" y="7468515"/>
            <a:ext cx="1799235" cy="138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i="1" u="sng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Sidhhu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15501" y="6996893"/>
            <a:ext cx="2324773" cy="2324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88786" y="560243"/>
            <a:ext cx="3027228" cy="184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10391" y="7115194"/>
            <a:ext cx="3422877" cy="2088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55790" y="3489456"/>
            <a:ext cx="3332079" cy="2032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AUD-20171125-WA0026.m4a" descr="AUD-20171125-WA0026.m4a"/>
          <p:cNvPicPr>
            <a:picLocks noChangeAspect="0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3935001" y="312878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194519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0" dur="1000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41" fill="hold" display="0">
                  <p:stCondLst>
                    <p:cond delay="indefinite"/>
                  </p:stCondLst>
                </p:cTn>
                <p:tgtEl>
                  <p:spTgt spid="271"/>
                </p:tgtEl>
              </p:cMediaNode>
            </p:audio>
          </p:childTnLst>
        </p:cTn>
      </p:par>
    </p:tnLst>
    <p:bldLst>
      <p:bldP build="whole" bldLvl="1" animBg="1" rev="0" advAuto="0" spid="257" grpId="2"/>
      <p:bldP build="whole" bldLvl="1" animBg="1" rev="0" advAuto="0" spid="267" grpId="6"/>
      <p:bldP build="whole" bldLvl="1" animBg="1" rev="0" advAuto="0" spid="259" grpId="4"/>
      <p:bldP build="whole" bldLvl="1" animBg="1" rev="0" advAuto="0" spid="268" grpId="3"/>
      <p:bldP build="whole" bldLvl="1" animBg="1" rev="0" advAuto="0" spid="270" grpId="5"/>
      <p:bldP build="whole" bldLvl="1" animBg="1" rev="0" advAuto="0" spid="269" grpId="7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